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8" r:id="rId4"/>
    <p:sldId id="257" r:id="rId5"/>
    <p:sldId id="260" r:id="rId6"/>
    <p:sldId id="259" r:id="rId7"/>
    <p:sldId id="263" r:id="rId8"/>
    <p:sldId id="264" r:id="rId9"/>
    <p:sldId id="265" r:id="rId10"/>
    <p:sldId id="266" r:id="rId11"/>
    <p:sldId id="270" r:id="rId12"/>
    <p:sldId id="267" r:id="rId13"/>
    <p:sldId id="262" r:id="rId14"/>
    <p:sldId id="268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52BB-3256-475C-BE42-D60E6104E1AE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F6BA-AB5B-46B6-A203-F145AAEB1E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0013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52BB-3256-475C-BE42-D60E6104E1AE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F6BA-AB5B-46B6-A203-F145AAEB1E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7694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52BB-3256-475C-BE42-D60E6104E1AE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F6BA-AB5B-46B6-A203-F145AAEB1E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163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52BB-3256-475C-BE42-D60E6104E1AE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F6BA-AB5B-46B6-A203-F145AAEB1E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7501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52BB-3256-475C-BE42-D60E6104E1AE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F6BA-AB5B-46B6-A203-F145AAEB1E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1256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52BB-3256-475C-BE42-D60E6104E1AE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F6BA-AB5B-46B6-A203-F145AAEB1E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8604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52BB-3256-475C-BE42-D60E6104E1AE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F6BA-AB5B-46B6-A203-F145AAEB1E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78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52BB-3256-475C-BE42-D60E6104E1AE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F6BA-AB5B-46B6-A203-F145AAEB1E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898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52BB-3256-475C-BE42-D60E6104E1AE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F6BA-AB5B-46B6-A203-F145AAEB1E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310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52BB-3256-475C-BE42-D60E6104E1AE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F6BA-AB5B-46B6-A203-F145AAEB1E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212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52BB-3256-475C-BE42-D60E6104E1AE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F6BA-AB5B-46B6-A203-F145AAEB1E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218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852BB-3256-475C-BE42-D60E6104E1AE}" type="datetimeFigureOut">
              <a:rPr lang="ru-RU" smtClean="0"/>
              <a:t>26.12.2019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93F6BA-AB5B-46B6-A203-F145AAEB1EF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3546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2327" y="1041400"/>
            <a:ext cx="7993488" cy="2387600"/>
          </a:xfrm>
        </p:spPr>
        <p:txBody>
          <a:bodyPr>
            <a:normAutofit fontScale="90000"/>
          </a:bodyPr>
          <a:lstStyle/>
          <a:p>
            <a:r>
              <a:rPr lang="ru-RU" sz="10700" dirty="0" err="1" smtClean="0">
                <a:solidFill>
                  <a:srgbClr val="002060"/>
                </a:solidFill>
              </a:rPr>
              <a:t>Квилинг</a:t>
            </a:r>
            <a:r>
              <a:rPr lang="ru-RU" dirty="0" smtClean="0">
                <a:solidFill>
                  <a:srgbClr val="002060"/>
                </a:solidFill>
              </a:rPr>
              <a:t/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Узоры из бумажных лент</a:t>
            </a: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для дошкольников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842456"/>
            <a:ext cx="5649532" cy="1017431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Презентация подготовлена Волковой Натальей </a:t>
            </a:r>
            <a:r>
              <a:rPr lang="ru-RU" dirty="0" err="1" smtClean="0"/>
              <a:t>Асхатовной</a:t>
            </a:r>
            <a:r>
              <a:rPr lang="ru-RU" dirty="0" smtClean="0"/>
              <a:t> воспитателем МБДОУ №8 «Золотая рыбка».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9891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50761"/>
            <a:ext cx="10515600" cy="5911401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ru-RU" dirty="0"/>
              <a:t>Цель: Развитие творческого потенциала ребенка в процессе овладения элементарными процессами техники </a:t>
            </a:r>
            <a:r>
              <a:rPr lang="ru-RU" dirty="0" err="1"/>
              <a:t>квиллинг</a:t>
            </a:r>
            <a:r>
              <a:rPr lang="ru-RU" dirty="0"/>
              <a:t> </a:t>
            </a:r>
            <a:br>
              <a:rPr lang="ru-RU" dirty="0"/>
            </a:br>
            <a:r>
              <a:rPr lang="ru-RU" dirty="0"/>
              <a:t>Задачи: познакомить с техникой «</a:t>
            </a:r>
            <a:r>
              <a:rPr lang="ru-RU" dirty="0" err="1"/>
              <a:t>квиллинг</a:t>
            </a:r>
            <a:r>
              <a:rPr lang="ru-RU" dirty="0"/>
              <a:t>» учить составлять композиции из элементов </a:t>
            </a:r>
            <a:r>
              <a:rPr lang="ru-RU" dirty="0" err="1"/>
              <a:t>квиллинга</a:t>
            </a:r>
            <a:r>
              <a:rPr lang="ru-RU" dirty="0"/>
              <a:t>; развивать интерес к художественному творчеству; развивать воображение, мышление, эстетические чувства, композиционные умения ,развивать  мелкую моторику пальцев рук; воспитывать самостоятельность, аккуратность в работе</a:t>
            </a:r>
          </a:p>
        </p:txBody>
      </p:sp>
    </p:spTree>
    <p:extLst>
      <p:ext uri="{BB962C8B-B14F-4D97-AF65-F5344CB8AC3E}">
        <p14:creationId xmlns:p14="http://schemas.microsoft.com/office/powerpoint/2010/main" val="3070452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143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5311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225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0152" y="0"/>
            <a:ext cx="122821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782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152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3197" y="487273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Что же нам понадобиться?</a:t>
            </a:r>
            <a:r>
              <a:rPr lang="ru-RU" dirty="0"/>
              <a:t> цветная </a:t>
            </a:r>
            <a:r>
              <a:rPr lang="ru-RU" dirty="0" smtClean="0"/>
              <a:t>двухсторонняя</a:t>
            </a:r>
            <a:r>
              <a:rPr lang="ru-RU" dirty="0"/>
              <a:t>  бумага, </a:t>
            </a:r>
            <a:r>
              <a:rPr lang="ru-RU" dirty="0" smtClean="0"/>
              <a:t>клей </a:t>
            </a:r>
            <a:r>
              <a:rPr lang="ru-RU" dirty="0"/>
              <a:t>ПВА , с</a:t>
            </a:r>
            <a:r>
              <a:rPr lang="ru-RU" dirty="0" smtClean="0"/>
              <a:t>пециальная ручка для </a:t>
            </a:r>
            <a:r>
              <a:rPr lang="ru-RU" dirty="0" err="1" smtClean="0"/>
              <a:t>квиллинга</a:t>
            </a:r>
            <a:r>
              <a:rPr lang="ru-RU" dirty="0" smtClean="0"/>
              <a:t>, тонкая </a:t>
            </a:r>
            <a:r>
              <a:rPr lang="ru-RU" dirty="0"/>
              <a:t>палочка или зубочистка, </a:t>
            </a:r>
            <a:r>
              <a:rPr lang="ru-RU" dirty="0" smtClean="0"/>
              <a:t>, </a:t>
            </a:r>
            <a:r>
              <a:rPr lang="ru-RU" dirty="0"/>
              <a:t>кисточка для клея. </a:t>
            </a:r>
          </a:p>
        </p:txBody>
      </p:sp>
    </p:spTree>
    <p:extLst>
      <p:ext uri="{BB962C8B-B14F-4D97-AF65-F5344CB8AC3E}">
        <p14:creationId xmlns:p14="http://schemas.microsoft.com/office/powerpoint/2010/main" val="3172629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703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165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8892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6858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429000" cy="3429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0649" y="1"/>
            <a:ext cx="3429000" cy="3429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3144" y="1"/>
            <a:ext cx="3918856" cy="3429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248" y="3429000"/>
            <a:ext cx="3429000" cy="3429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798" y="3429000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0999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790950" cy="33458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950" y="0"/>
            <a:ext cx="3790951" cy="304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45872"/>
            <a:ext cx="3676650" cy="351212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6650" y="3048000"/>
            <a:ext cx="5405005" cy="380999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-1"/>
            <a:ext cx="4724401" cy="465512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400" y="4655127"/>
            <a:ext cx="3276599" cy="216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6543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923504"/>
            <a:ext cx="10515600" cy="3934496"/>
          </a:xfrm>
        </p:spPr>
        <p:txBody>
          <a:bodyPr>
            <a:normAutofit/>
          </a:bodyPr>
          <a:lstStyle/>
          <a:p>
            <a:r>
              <a:rPr lang="ru-RU" dirty="0" smtClean="0"/>
              <a:t>Спасибо за внимание.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14114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27</Words>
  <Application>Microsoft Office PowerPoint</Application>
  <PresentationFormat>Широкоэкранный</PresentationFormat>
  <Paragraphs>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Квилинг Узоры из бумажных лент для дошкольников</vt:lpstr>
      <vt:lpstr>Цель: Развитие творческого потенциала ребенка в процессе овладения элементарными процессами техники квиллинг  Задачи: познакомить с техникой «квиллинг» учить составлять композиции из элементов квиллинга; развивать интерес к художественному творчеству; развивать воображение, мышление, эстетические чувства, композиционные умения ,развивать  мелкую моторику пальцев рук; воспитывать самостоятельность, аккуратность в работе</vt:lpstr>
      <vt:lpstr>Презентация PowerPoint</vt:lpstr>
      <vt:lpstr>Презентация PowerPoint</vt:lpstr>
      <vt:lpstr>Презентация PowerPoint</vt:lpstr>
      <vt:lpstr>Презентация PowerPoint</vt:lpstr>
      <vt:lpstr>Что же нам понадобиться? цветная двухсторонняя  бумага, клей ПВА , специальная ручка для квиллинга, тонкая палочка или зубочистка, , кисточка для клея.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Квилинг Узоры из бумажных лент.</dc:title>
  <dc:creator>mihail volkov</dc:creator>
  <cp:lastModifiedBy>mihail volkov</cp:lastModifiedBy>
  <cp:revision>13</cp:revision>
  <dcterms:created xsi:type="dcterms:W3CDTF">2019-12-23T08:29:50Z</dcterms:created>
  <dcterms:modified xsi:type="dcterms:W3CDTF">2019-12-26T11:24:04Z</dcterms:modified>
</cp:coreProperties>
</file>